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0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55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7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3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27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3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5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EB56-A024-44A7-83CF-643EF9048331}" type="datetimeFigureOut">
              <a:rPr lang="pt-BR" smtClean="0"/>
              <a:t>12/10/2022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2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17/06/relationships/model3d" Target="../media/model3d3.glb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6A554-ADBD-4E91-8E81-2D6F43472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727" y="176463"/>
            <a:ext cx="6849977" cy="1844842"/>
          </a:xfrm>
        </p:spPr>
        <p:txBody>
          <a:bodyPr>
            <a:noAutofit/>
          </a:bodyPr>
          <a:lstStyle/>
          <a:p>
            <a:br>
              <a:rPr lang="pt-BR" sz="4700" b="1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r>
              <a:rPr lang="pt-BR" sz="4700" b="1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</a:t>
            </a:r>
            <a:endParaRPr lang="pt-BR" sz="5500" b="1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2406F8-9496-4000-95E1-FC4FC4B83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0312" y="3769896"/>
            <a:ext cx="6735329" cy="772776"/>
          </a:xfrm>
        </p:spPr>
        <p:txBody>
          <a:bodyPr>
            <a:normAutofit fontScale="47500" lnSpcReduction="20000"/>
          </a:bodyPr>
          <a:lstStyle/>
          <a:p>
            <a:r>
              <a:rPr lang="pt-BR" sz="3000" b="1" dirty="0">
                <a:latin typeface="Papyrus" panose="03070502060502030205" pitchFamily="66" charset="0"/>
              </a:rPr>
              <a:t>Um site interativo de fácil mobilidade e clareza para acesso aos produtos do mundo dos games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86D394-B6CB-4F9D-B8C6-BA267C1C4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6" y="1680830"/>
            <a:ext cx="4629151" cy="51120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D168FA-08B0-4D62-B5EA-7CDC3486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13" y="6189592"/>
            <a:ext cx="1231047" cy="5333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99DE6A-809A-4F81-BCE5-C6AC26D0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70" y="6082538"/>
            <a:ext cx="2272055" cy="8383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5523B9E-D1DA-4FEC-AA05-902413FAF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73" y="5180205"/>
            <a:ext cx="1805842" cy="77277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29198C8-9783-40B3-9443-ECF0AB794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37" y="5566593"/>
            <a:ext cx="1603461" cy="2050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A9DE229-90EB-4C60-8A84-D41E62929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903" y="6189592"/>
            <a:ext cx="1805842" cy="53333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A565F4EC-7478-497E-9BDA-69629BE32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3955" y="316287"/>
            <a:ext cx="4503761" cy="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408"/>
    </mc:Choice>
    <mc:Fallback>
      <p:transition advTm="74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940FD0-2326-4D82-BB96-DAE4144F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122830"/>
            <a:ext cx="1378424" cy="66191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B39B48-7B37-475C-BABA-D5CED3C8DD62}"/>
              </a:ext>
            </a:extLst>
          </p:cNvPr>
          <p:cNvSpPr txBox="1"/>
          <p:nvPr/>
        </p:nvSpPr>
        <p:spPr>
          <a:xfrm>
            <a:off x="3603010" y="2505670"/>
            <a:ext cx="550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Versão compacta ao seu layout e bem objetiva.</a:t>
            </a:r>
          </a:p>
          <a:p>
            <a:r>
              <a:rPr lang="pt-BR" dirty="0"/>
              <a:t>Nesta a ênfase esta no conteúdo da mensagem proposta e o design fica com um estilo mais compactado por se tratar de uma visualização a celular.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41BA9E-30C5-43AE-B8B0-2336AD005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26" y="4288809"/>
            <a:ext cx="4475826" cy="17666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A230C44-9FC4-4510-80B7-A4CA57DDC041}"/>
              </a:ext>
            </a:extLst>
          </p:cNvPr>
          <p:cNvSpPr txBox="1"/>
          <p:nvPr/>
        </p:nvSpPr>
        <p:spPr>
          <a:xfrm>
            <a:off x="3084394" y="5063319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Versão: Mobile</a:t>
            </a:r>
          </a:p>
        </p:txBody>
      </p:sp>
    </p:spTree>
    <p:extLst>
      <p:ext uri="{BB962C8B-B14F-4D97-AF65-F5344CB8AC3E}">
        <p14:creationId xmlns:p14="http://schemas.microsoft.com/office/powerpoint/2010/main" val="1567389061"/>
      </p:ext>
    </p:extLst>
  </p:cSld>
  <p:clrMapOvr>
    <a:masterClrMapping/>
  </p:clrMapOvr>
  <p:transition spd="slow" advTm="6897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76C80B0-B875-463A-A561-2ABA682179D7}"/>
              </a:ext>
            </a:extLst>
          </p:cNvPr>
          <p:cNvSpPr txBox="1"/>
          <p:nvPr/>
        </p:nvSpPr>
        <p:spPr>
          <a:xfrm>
            <a:off x="491319" y="2306471"/>
            <a:ext cx="259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 vamos ao último layout 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63BF3E2-AAD7-445B-ACA3-E9F36D1A9D69}"/>
              </a:ext>
            </a:extLst>
          </p:cNvPr>
          <p:cNvSpPr/>
          <p:nvPr/>
        </p:nvSpPr>
        <p:spPr>
          <a:xfrm flipV="1">
            <a:off x="600501" y="3193576"/>
            <a:ext cx="3248167" cy="988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 descr="Tablet de Trabalho">
                <a:extLst>
                  <a:ext uri="{FF2B5EF4-FFF2-40B4-BE49-F238E27FC236}">
                    <a16:creationId xmlns:a16="http://schemas.microsoft.com/office/drawing/2014/main" id="{22C303AC-89AC-4BC6-8A78-BC7B12A4C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9476"/>
                  </p:ext>
                </p:extLst>
              </p:nvPr>
            </p:nvGraphicFramePr>
            <p:xfrm>
              <a:off x="4911446" y="1169853"/>
              <a:ext cx="4771088" cy="35902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1088" cy="3590219"/>
                    </a:xfrm>
                    <a:prstGeom prst="rect">
                      <a:avLst/>
                    </a:prstGeom>
                  </am3d:spPr>
                  <am3d:camera>
                    <am3d:pos x="0" y="0" z="55636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3220" d="1000000"/>
                    <am3d:preTrans dx="0" dy="-11358859" dz="162670"/>
                    <am3d:scale>
                      <am3d:sx n="1000000" d="1000000"/>
                      <am3d:sy n="1000000" d="1000000"/>
                      <am3d:sz n="1000000" d="1000000"/>
                    </am3d:scale>
                    <am3d:rot ax="-3382786" ay="-1173262" az="16021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 descr="Tablet de Trabalho">
                <a:extLst>
                  <a:ext uri="{FF2B5EF4-FFF2-40B4-BE49-F238E27FC236}">
                    <a16:creationId xmlns:a16="http://schemas.microsoft.com/office/drawing/2014/main" id="{22C303AC-89AC-4BC6-8A78-BC7B12A4C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1446" y="1169853"/>
                <a:ext cx="4771088" cy="35902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54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524">
        <p:cut/>
      </p:transition>
    </mc:Choice>
    <mc:Fallback>
      <p:transition advTm="6524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B48A23-FF14-47CE-82D5-D34B9D3D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65" y="95534"/>
            <a:ext cx="2565780" cy="65679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BEE76B-1D03-4378-BCF8-26972F766E55}"/>
              </a:ext>
            </a:extLst>
          </p:cNvPr>
          <p:cNvSpPr txBox="1"/>
          <p:nvPr/>
        </p:nvSpPr>
        <p:spPr>
          <a:xfrm>
            <a:off x="6741994" y="2975211"/>
            <a:ext cx="500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Versão arrojada e moderna, onde o layout e o conteúdo ficam mais balanceados, pois se permite usar mais dos espaços na resolução, sendo assim compactado mais nem tanto como 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6C92C6-ECC4-447E-81ED-7971B117F614}"/>
              </a:ext>
            </a:extLst>
          </p:cNvPr>
          <p:cNvSpPr txBox="1"/>
          <p:nvPr/>
        </p:nvSpPr>
        <p:spPr>
          <a:xfrm>
            <a:off x="6619164" y="5158854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Versão: Tablet</a:t>
            </a:r>
          </a:p>
        </p:txBody>
      </p:sp>
    </p:spTree>
    <p:extLst>
      <p:ext uri="{BB962C8B-B14F-4D97-AF65-F5344CB8AC3E}">
        <p14:creationId xmlns:p14="http://schemas.microsoft.com/office/powerpoint/2010/main" val="937419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64">
        <p159:morph option="byObject"/>
      </p:transition>
    </mc:Choice>
    <mc:Fallback>
      <p:transition spd="slow" advTm="706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29A277-3DAF-4B30-A9FF-1F4DF412062A}"/>
              </a:ext>
            </a:extLst>
          </p:cNvPr>
          <p:cNvSpPr txBox="1"/>
          <p:nvPr/>
        </p:nvSpPr>
        <p:spPr>
          <a:xfrm>
            <a:off x="1665027" y="1009934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E fim...........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EC3BC4-212F-47F8-9933-C1AF29F4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5" y="2306472"/>
            <a:ext cx="4029637" cy="42987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2CC370-AED2-4B8F-BBC7-EAD8F4AB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65" y="3278639"/>
            <a:ext cx="1238423" cy="32921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B4D9E1-01B2-42C4-8219-80B5E3C2E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19" y="3867813"/>
            <a:ext cx="800212" cy="2703022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elo 3D 10" descr="Ícone Ligar/Desligar">
                <a:extLst>
                  <a:ext uri="{FF2B5EF4-FFF2-40B4-BE49-F238E27FC236}">
                    <a16:creationId xmlns:a16="http://schemas.microsoft.com/office/drawing/2014/main" id="{52808830-96CE-42C1-B926-1FFC4D404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4263609"/>
                  </p:ext>
                </p:extLst>
              </p:nvPr>
            </p:nvGraphicFramePr>
            <p:xfrm>
              <a:off x="9709484" y="569230"/>
              <a:ext cx="2277346" cy="180473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7346" cy="1804737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1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elo 3D 10" descr="Ícone Ligar/Desligar">
                <a:extLst>
                  <a:ext uri="{FF2B5EF4-FFF2-40B4-BE49-F238E27FC236}">
                    <a16:creationId xmlns:a16="http://schemas.microsoft.com/office/drawing/2014/main" id="{52808830-96CE-42C1-B926-1FFC4D404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09484" y="569230"/>
                <a:ext cx="2277346" cy="1804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75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6550">
        <p14:reveal/>
      </p:transition>
    </mc:Choice>
    <mc:Fallback>
      <p:transition advClick="0" advTm="65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8EE2303-4170-485C-A64F-6A65DED7B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30" y="0"/>
            <a:ext cx="6463492" cy="631111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85D6F2-3900-49B7-825F-239D9B34D204}"/>
              </a:ext>
            </a:extLst>
          </p:cNvPr>
          <p:cNvSpPr txBox="1"/>
          <p:nvPr/>
        </p:nvSpPr>
        <p:spPr>
          <a:xfrm>
            <a:off x="8065827" y="1351128"/>
            <a:ext cx="3916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Vamos falar de um protótipo de um site de games com variedades de produtos e preços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4163C8-7A71-4F9B-8961-92BB567336E0}"/>
              </a:ext>
            </a:extLst>
          </p:cNvPr>
          <p:cNvSpPr/>
          <p:nvPr/>
        </p:nvSpPr>
        <p:spPr>
          <a:xfrm>
            <a:off x="5519242" y="4802938"/>
            <a:ext cx="6463492" cy="1762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É importante que o programador seja sensível e sendo assim extraindo o melhor para o seu cliente em design de forma criativa e inovadora</a:t>
            </a:r>
          </a:p>
        </p:txBody>
      </p:sp>
    </p:spTree>
    <p:extLst>
      <p:ext uri="{BB962C8B-B14F-4D97-AF65-F5344CB8AC3E}">
        <p14:creationId xmlns:p14="http://schemas.microsoft.com/office/powerpoint/2010/main" val="33695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75">
        <p:fade/>
      </p:transition>
    </mc:Choice>
    <mc:Fallback>
      <p:transition spd="med" advTm="737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o 3D 1" descr="Surface Pro - Vinho">
                <a:extLst>
                  <a:ext uri="{FF2B5EF4-FFF2-40B4-BE49-F238E27FC236}">
                    <a16:creationId xmlns:a16="http://schemas.microsoft.com/office/drawing/2014/main" id="{968364DF-8264-41D4-AF37-DEFE93B13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18135"/>
                  </p:ext>
                </p:extLst>
              </p:nvPr>
            </p:nvGraphicFramePr>
            <p:xfrm>
              <a:off x="198533" y="3429000"/>
              <a:ext cx="4352497" cy="28198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2497" cy="281989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o 3D 1" descr="Surface Pro - Vinho">
                <a:extLst>
                  <a:ext uri="{FF2B5EF4-FFF2-40B4-BE49-F238E27FC236}">
                    <a16:creationId xmlns:a16="http://schemas.microsoft.com/office/drawing/2014/main" id="{968364DF-8264-41D4-AF37-DEFE93B13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33" y="3429000"/>
                <a:ext cx="4352497" cy="281989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EE5EF394-7B1D-4CB2-A9CB-54A625CEE219}"/>
              </a:ext>
            </a:extLst>
          </p:cNvPr>
          <p:cNvSpPr txBox="1"/>
          <p:nvPr/>
        </p:nvSpPr>
        <p:spPr>
          <a:xfrm>
            <a:off x="1120255" y="1446663"/>
            <a:ext cx="88710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/>
              <a:t>A interatividade e inovação são o diferencial....... </a:t>
            </a:r>
          </a:p>
        </p:txBody>
      </p:sp>
    </p:spTree>
    <p:extLst>
      <p:ext uri="{BB962C8B-B14F-4D97-AF65-F5344CB8AC3E}">
        <p14:creationId xmlns:p14="http://schemas.microsoft.com/office/powerpoint/2010/main" val="7210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682">
        <p14:reveal/>
      </p:transition>
    </mc:Choice>
    <mc:Fallback>
      <p:transition spd="slow" advTm="468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B4F3B2-1752-45B7-9423-7626A86A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78"/>
            <a:ext cx="12192000" cy="61005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177A9-D813-4100-96CF-4AB4D16874E9}"/>
              </a:ext>
            </a:extLst>
          </p:cNvPr>
          <p:cNvSpPr txBox="1"/>
          <p:nvPr/>
        </p:nvSpPr>
        <p:spPr>
          <a:xfrm>
            <a:off x="532263" y="655093"/>
            <a:ext cx="470847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Neste </a:t>
            </a:r>
            <a:r>
              <a:rPr lang="pt-BR" sz="2800" dirty="0">
                <a:solidFill>
                  <a:schemeClr val="bg1"/>
                </a:solidFill>
              </a:rPr>
              <a:t>projeto</a:t>
            </a:r>
            <a:r>
              <a:rPr lang="pt-BR" sz="2500" dirty="0">
                <a:solidFill>
                  <a:schemeClr val="bg1"/>
                </a:solidFill>
              </a:rPr>
              <a:t> vamos demostrar que a importância da responsividade nos layouts são determinantes.... </a:t>
            </a:r>
          </a:p>
          <a:p>
            <a:r>
              <a:rPr lang="pt-BR" sz="2500" dirty="0">
                <a:solidFill>
                  <a:schemeClr val="bg1"/>
                </a:solidFill>
              </a:rPr>
              <a:t>Vamos demostrar o protótipo em três fases: Desktop, mobile e Tablet</a:t>
            </a:r>
          </a:p>
        </p:txBody>
      </p:sp>
    </p:spTree>
    <p:extLst>
      <p:ext uri="{BB962C8B-B14F-4D97-AF65-F5344CB8AC3E}">
        <p14:creationId xmlns:p14="http://schemas.microsoft.com/office/powerpoint/2010/main" val="2838279156"/>
      </p:ext>
    </p:extLst>
  </p:cSld>
  <p:clrMapOvr>
    <a:masterClrMapping/>
  </p:clrMapOvr>
  <p:transition spd="slow" advTm="761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1668BF-9202-480C-B9E2-EA372510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4" y="0"/>
            <a:ext cx="6732895" cy="61278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2DEA88-BD22-4AFC-AC6C-C1B77E983CC0}"/>
              </a:ext>
            </a:extLst>
          </p:cNvPr>
          <p:cNvSpPr txBox="1"/>
          <p:nvPr/>
        </p:nvSpPr>
        <p:spPr>
          <a:xfrm>
            <a:off x="286603" y="1965278"/>
            <a:ext cx="10918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Uma das maiores vantagens de um </a:t>
            </a:r>
            <a:r>
              <a:rPr lang="pt-BR" sz="2800" dirty="0">
                <a:solidFill>
                  <a:schemeClr val="bg1"/>
                </a:solidFill>
              </a:rPr>
              <a:t>design responsivo é que ele é feito </a:t>
            </a:r>
            <a:r>
              <a:rPr lang="pt-BR" sz="2800" dirty="0"/>
              <a:t>para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/>
              <a:t>diferentes resoluções e não pa</a:t>
            </a:r>
            <a:r>
              <a:rPr lang="pt-BR" sz="2800" dirty="0">
                <a:solidFill>
                  <a:schemeClr val="bg1"/>
                </a:solidFill>
              </a:rPr>
              <a:t>ra diferentes</a:t>
            </a:r>
            <a:r>
              <a:rPr lang="pt-BR" sz="2800" dirty="0"/>
              <a:t> </a:t>
            </a:r>
            <a:r>
              <a:rPr lang="pt-BR" sz="2800" dirty="0">
                <a:solidFill>
                  <a:schemeClr val="bg1"/>
                </a:solidFill>
              </a:rPr>
              <a:t>dispositivos. Ou seja, não </a:t>
            </a:r>
            <a:r>
              <a:rPr lang="pt-BR" sz="2800" dirty="0"/>
              <a:t>importa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/>
              <a:t>qual a resolução da tela do </a:t>
            </a:r>
            <a:r>
              <a:rPr lang="pt-BR" sz="2800" dirty="0">
                <a:solidFill>
                  <a:schemeClr val="bg1"/>
                </a:solidFill>
              </a:rPr>
              <a:t>dispositivo</a:t>
            </a:r>
            <a:r>
              <a:rPr lang="pt-BR" sz="2800" dirty="0"/>
              <a:t> </a:t>
            </a:r>
            <a:r>
              <a:rPr lang="pt-BR" sz="2800" dirty="0">
                <a:solidFill>
                  <a:schemeClr val="bg1"/>
                </a:solidFill>
              </a:rPr>
              <a:t>que o seu visitante estará </a:t>
            </a:r>
            <a:r>
              <a:rPr lang="pt-BR" sz="2800" dirty="0"/>
              <a:t>utilizando, o layout irá se adaptar.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5E4563-F7B4-4A73-A752-C1FBFE849C37}"/>
              </a:ext>
            </a:extLst>
          </p:cNvPr>
          <p:cNvSpPr txBox="1"/>
          <p:nvPr/>
        </p:nvSpPr>
        <p:spPr>
          <a:xfrm>
            <a:off x="397565" y="5115339"/>
            <a:ext cx="8044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Mas nestes casos abaixo, o cliente solicitou</a:t>
            </a:r>
          </a:p>
          <a:p>
            <a:r>
              <a:rPr lang="pt-BR" sz="2000" dirty="0"/>
              <a:t>As versões em dispositivos diferentes e respecti</a:t>
            </a:r>
            <a:r>
              <a:rPr lang="pt-BR" sz="2000" dirty="0">
                <a:solidFill>
                  <a:schemeClr val="bg1"/>
                </a:solidFill>
              </a:rPr>
              <a:t>vamente as suas resoluções.</a:t>
            </a:r>
          </a:p>
        </p:txBody>
      </p:sp>
    </p:spTree>
    <p:extLst>
      <p:ext uri="{BB962C8B-B14F-4D97-AF65-F5344CB8AC3E}">
        <p14:creationId xmlns:p14="http://schemas.microsoft.com/office/powerpoint/2010/main" val="326729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8861">
        <p14:reveal/>
      </p:transition>
    </mc:Choice>
    <mc:Fallback>
      <p:transition spd="slow" advTm="886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15F6818-A52E-438B-83C6-CFBCDC081CB5}"/>
              </a:ext>
            </a:extLst>
          </p:cNvPr>
          <p:cNvSpPr txBox="1"/>
          <p:nvPr/>
        </p:nvSpPr>
        <p:spPr>
          <a:xfrm>
            <a:off x="818866" y="2606722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Mas antes de iniciar......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18F486-3E16-479E-B89A-58F60CE4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90" y="188568"/>
            <a:ext cx="5385585" cy="53635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171BF0-939C-40B2-81DE-E3AEFB79A18B}"/>
              </a:ext>
            </a:extLst>
          </p:cNvPr>
          <p:cNvSpPr txBox="1"/>
          <p:nvPr/>
        </p:nvSpPr>
        <p:spPr>
          <a:xfrm>
            <a:off x="504967" y="3657599"/>
            <a:ext cx="5591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demostrar uma estrutura de forma bem intuitiva e com as informações adequadas extraídas com um esboço de desenvolvimento mostrando passo a passo de forma simplificada com baixa complexidade do layout do site.</a:t>
            </a:r>
          </a:p>
        </p:txBody>
      </p:sp>
    </p:spTree>
    <p:extLst>
      <p:ext uri="{BB962C8B-B14F-4D97-AF65-F5344CB8AC3E}">
        <p14:creationId xmlns:p14="http://schemas.microsoft.com/office/powerpoint/2010/main" val="196729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687">
        <p:cut/>
      </p:transition>
    </mc:Choice>
    <mc:Fallback>
      <p:transition advTm="6687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A1AA846-2FC2-498B-BBB2-E827727D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" y="64758"/>
            <a:ext cx="3848637" cy="625642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CB152C-AF75-405D-BAC1-F7FD9100B597}"/>
              </a:ext>
            </a:extLst>
          </p:cNvPr>
          <p:cNvSpPr txBox="1"/>
          <p:nvPr/>
        </p:nvSpPr>
        <p:spPr>
          <a:xfrm>
            <a:off x="5405271" y="2546637"/>
            <a:ext cx="5495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	Ao lado esta a demonstração da versão de forma simplificada do layout do Desenvolvimento Rafe.</a:t>
            </a:r>
          </a:p>
        </p:txBody>
      </p:sp>
    </p:spTree>
    <p:extLst>
      <p:ext uri="{BB962C8B-B14F-4D97-AF65-F5344CB8AC3E}">
        <p14:creationId xmlns:p14="http://schemas.microsoft.com/office/powerpoint/2010/main" val="391842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90">
        <p159:morph option="byObject"/>
      </p:transition>
    </mc:Choice>
    <mc:Fallback>
      <p:transition spd="slow" advTm="569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E8A698-8552-4AA3-A3D4-3B58F50005DC}"/>
              </a:ext>
            </a:extLst>
          </p:cNvPr>
          <p:cNvSpPr/>
          <p:nvPr/>
        </p:nvSpPr>
        <p:spPr>
          <a:xfrm>
            <a:off x="3885812" y="4955864"/>
            <a:ext cx="1951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 </a:t>
            </a:r>
          </a:p>
          <a:p>
            <a:r>
              <a:rPr lang="pt-BR" dirty="0"/>
              <a:t>Versão: Desktop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69E208-5836-4C4D-9CDE-C87276A18F27}"/>
              </a:ext>
            </a:extLst>
          </p:cNvPr>
          <p:cNvSpPr txBox="1"/>
          <p:nvPr/>
        </p:nvSpPr>
        <p:spPr>
          <a:xfrm>
            <a:off x="3852441" y="151023"/>
            <a:ext cx="364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Agora vamos direto ao ponto.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8A61D0-984A-4FB9-8364-8C9BC53E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3007"/>
            <a:ext cx="4924926" cy="583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057B28-74D3-4325-A0D1-FC406956C986}"/>
              </a:ext>
            </a:extLst>
          </p:cNvPr>
          <p:cNvSpPr txBox="1"/>
          <p:nvPr/>
        </p:nvSpPr>
        <p:spPr>
          <a:xfrm>
            <a:off x="368491" y="2105866"/>
            <a:ext cx="5305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interativo mostrando acessibilidade aos produtos, preços, opções diversificadas, com guia de instrução sobre os jogos e opções de links de acesso para comunicação com o público alvo.</a:t>
            </a:r>
          </a:p>
          <a:p>
            <a:r>
              <a:rPr lang="pt-BR" dirty="0"/>
              <a:t>Nesta versão o foco e a evidencia é o estilo arrojado e bem atrativo com muito design e criatividade que o seu cliente procura.</a:t>
            </a:r>
          </a:p>
        </p:txBody>
      </p:sp>
    </p:spTree>
    <p:extLst>
      <p:ext uri="{BB962C8B-B14F-4D97-AF65-F5344CB8AC3E}">
        <p14:creationId xmlns:p14="http://schemas.microsoft.com/office/powerpoint/2010/main" val="51750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220">
        <p:split orient="vert"/>
      </p:transition>
    </mc:Choice>
    <mc:Fallback>
      <p:transition spd="slow" advTm="722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7749EEA-7CCC-45E2-9729-F0364CA504C6}"/>
              </a:ext>
            </a:extLst>
          </p:cNvPr>
          <p:cNvSpPr txBox="1"/>
          <p:nvPr/>
        </p:nvSpPr>
        <p:spPr>
          <a:xfrm>
            <a:off x="4339987" y="2593075"/>
            <a:ext cx="39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Falamos da versão desktop.</a:t>
            </a:r>
          </a:p>
          <a:p>
            <a:r>
              <a:rPr lang="pt-BR" dirty="0"/>
              <a:t>Agora vamos falar da versão mobile.........</a:t>
            </a:r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C0A9DE9-960D-471D-82C6-536CBF32C176}"/>
              </a:ext>
            </a:extLst>
          </p:cNvPr>
          <p:cNvSpPr/>
          <p:nvPr/>
        </p:nvSpPr>
        <p:spPr>
          <a:xfrm>
            <a:off x="5853684" y="403973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729046"/>
      </p:ext>
    </p:extLst>
  </p:cSld>
  <p:clrMapOvr>
    <a:masterClrMapping/>
  </p:clrMapOvr>
  <p:transition spd="slow" advTm="5008">
    <p:wipe/>
  </p:transition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2755</TotalTime>
  <Words>318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Papyrus</vt:lpstr>
      <vt:lpstr>Times New Roman</vt:lpstr>
      <vt:lpstr>Galeria</vt:lpstr>
      <vt:lpstr>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Protótipo  (Site e-players)</dc:title>
  <dc:creator>vinicus caetano da silva</dc:creator>
  <cp:lastModifiedBy>vinicus caetano da silva</cp:lastModifiedBy>
  <cp:revision>40</cp:revision>
  <dcterms:created xsi:type="dcterms:W3CDTF">2022-10-05T05:38:20Z</dcterms:created>
  <dcterms:modified xsi:type="dcterms:W3CDTF">2022-10-12T03:46:50Z</dcterms:modified>
</cp:coreProperties>
</file>